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84" r:id="rId3"/>
    <p:sldId id="283" r:id="rId4"/>
    <p:sldId id="258" r:id="rId5"/>
    <p:sldId id="259" r:id="rId6"/>
    <p:sldId id="260" r:id="rId7"/>
    <p:sldId id="285" r:id="rId8"/>
    <p:sldId id="286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8" r:id="rId27"/>
    <p:sldId id="301" r:id="rId28"/>
    <p:sldId id="299" r:id="rId29"/>
    <p:sldId id="300" r:id="rId30"/>
    <p:sldId id="302" r:id="rId31"/>
    <p:sldId id="303" r:id="rId32"/>
    <p:sldId id="304" r:id="rId33"/>
    <p:sldId id="305" r:id="rId34"/>
    <p:sldId id="307" r:id="rId35"/>
    <p:sldId id="306" r:id="rId36"/>
    <p:sldId id="308" r:id="rId37"/>
    <p:sldId id="309" r:id="rId38"/>
    <p:sldId id="310" r:id="rId39"/>
    <p:sldId id="311" r:id="rId40"/>
    <p:sldId id="279" r:id="rId41"/>
    <p:sldId id="280" r:id="rId42"/>
    <p:sldId id="288" r:id="rId43"/>
    <p:sldId id="289" r:id="rId44"/>
    <p:sldId id="281" r:id="rId45"/>
    <p:sldId id="282" r:id="rId46"/>
    <p:sldId id="290" r:id="rId47"/>
    <p:sldId id="291" r:id="rId48"/>
    <p:sldId id="292" r:id="rId49"/>
    <p:sldId id="293" r:id="rId50"/>
    <p:sldId id="294" r:id="rId51"/>
    <p:sldId id="313" r:id="rId52"/>
    <p:sldId id="312" r:id="rId53"/>
    <p:sldId id="314" r:id="rId54"/>
    <p:sldId id="316" r:id="rId55"/>
    <p:sldId id="315" r:id="rId56"/>
    <p:sldId id="317" r:id="rId57"/>
    <p:sldId id="295" r:id="rId58"/>
    <p:sldId id="296" r:id="rId59"/>
    <p:sldId id="297" r:id="rId60"/>
    <p:sldId id="318" r:id="rId61"/>
    <p:sldId id="322" r:id="rId62"/>
    <p:sldId id="32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40BA-FAB8-447D-B1F5-23ECEA542F0E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6E5BF-006B-40DB-B33C-EDAB4D24C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2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6E5BF-006B-40DB-B33C-EDAB4D24CE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5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6E5BF-006B-40DB-B33C-EDAB4D24CE6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6E5BF-006B-40DB-B33C-EDAB4D24CE6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1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5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105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2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075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61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6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3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5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928A7-EC87-48F3-B065-8858AC5E0979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8E9B96-B858-4A50-84D2-6F0EE60AE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Ansible - first playbook - Open Virtualization">
            <a:extLst>
              <a:ext uri="{FF2B5EF4-FFF2-40B4-BE49-F238E27FC236}">
                <a16:creationId xmlns:a16="http://schemas.microsoft.com/office/drawing/2014/main" id="{DC044D4A-FD17-4D17-B897-88CFD40D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0"/>
            <a:ext cx="10550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0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of 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940D81-01D0-426D-B011-EA6A08086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9" t="22984" r="5521" b="6704"/>
          <a:stretch/>
        </p:blipFill>
        <p:spPr>
          <a:xfrm>
            <a:off x="677334" y="1688122"/>
            <a:ext cx="8480733" cy="45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0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6A72E9-2B17-42C9-B16B-5B55BEB78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0" t="17610" r="28343" b="37124"/>
          <a:stretch/>
        </p:blipFill>
        <p:spPr>
          <a:xfrm>
            <a:off x="1856935" y="2110154"/>
            <a:ext cx="4614204" cy="3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Ansible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8CE0C-5F2C-42F9-A846-70FA80CFE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54" t="22259" r="17136" b="6341"/>
          <a:stretch/>
        </p:blipFill>
        <p:spPr>
          <a:xfrm>
            <a:off x="677334" y="1561514"/>
            <a:ext cx="8860561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3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Statement-Solution with 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AE249C-0C23-423A-95EF-66B592E50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4" t="14286" r="4298" b="13228"/>
          <a:stretch/>
        </p:blipFill>
        <p:spPr>
          <a:xfrm>
            <a:off x="520505" y="1688123"/>
            <a:ext cx="8890781" cy="43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6326C1-52C8-4843-BC82-08FFDFFCA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3" t="14285" r="23861" b="18664"/>
          <a:stretch/>
        </p:blipFill>
        <p:spPr>
          <a:xfrm>
            <a:off x="956603" y="773723"/>
            <a:ext cx="8117059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7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Ansible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4D081-8822-4F1F-8A10-21089852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1" t="13923" r="4299" b="5617"/>
          <a:stretch/>
        </p:blipFill>
        <p:spPr>
          <a:xfrm>
            <a:off x="677334" y="1631852"/>
            <a:ext cx="8818357" cy="44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6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Architecture-Master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F9CB4-85F4-467A-8E3F-F91612618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50" t="25291" r="3250" b="9339"/>
          <a:stretch/>
        </p:blipFill>
        <p:spPr>
          <a:xfrm>
            <a:off x="677334" y="1744394"/>
            <a:ext cx="9634284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Architecture-Inventories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5CAD3-347D-458A-A440-BB253257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58" t="34727" r="3842" b="4945"/>
          <a:stretch/>
        </p:blipFill>
        <p:spPr>
          <a:xfrm>
            <a:off x="844062" y="1659986"/>
            <a:ext cx="8429940" cy="40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Architecture-Modules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0D4B1-C14F-4C39-BE05-4BFB1BF36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9" t="26608" r="4089" b="10328"/>
          <a:stretch/>
        </p:blipFill>
        <p:spPr>
          <a:xfrm>
            <a:off x="1026942" y="1930400"/>
            <a:ext cx="8468750" cy="39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Architecture-Hosts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E88E-0729-41B9-8D46-3BF4A3A9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B7948-0092-403B-9D7B-A90974614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7" t="37448" r="5555" b="14034"/>
          <a:stretch/>
        </p:blipFill>
        <p:spPr>
          <a:xfrm>
            <a:off x="506438" y="2160589"/>
            <a:ext cx="9580098" cy="33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8E8A63-79EE-4D34-9B13-6F4B9EE72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5" t="15331" r="4095" b="22651"/>
          <a:stretch/>
        </p:blipFill>
        <p:spPr>
          <a:xfrm>
            <a:off x="1083212" y="773723"/>
            <a:ext cx="7948245" cy="53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5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6E1EFD-B7A5-4C53-8834-AD58011D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1" t="25883" r="8373" b="41135"/>
          <a:stretch/>
        </p:blipFill>
        <p:spPr>
          <a:xfrm>
            <a:off x="1519311" y="1308295"/>
            <a:ext cx="7160456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Business Challenge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2632B6-C643-4E17-8B72-6891CAC2C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87" t="15010" r="3889" b="9603"/>
          <a:stretch/>
        </p:blipFill>
        <p:spPr>
          <a:xfrm>
            <a:off x="942535" y="1930401"/>
            <a:ext cx="822960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Case-Study 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FE001-524C-437E-A3EF-BB6B383F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2" t="15735" r="5317" b="10691"/>
          <a:stretch/>
        </p:blipFill>
        <p:spPr>
          <a:xfrm>
            <a:off x="1786597" y="1930400"/>
            <a:ext cx="6274192" cy="36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Case-Study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307D8-2478-4725-AF2C-7E1D87E7F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2" t="13922" r="6947" b="11415"/>
          <a:stretch/>
        </p:blipFill>
        <p:spPr>
          <a:xfrm>
            <a:off x="1899139" y="1603717"/>
            <a:ext cx="6049108" cy="39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7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2688CE-E92F-4BB7-97ED-53010FC90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" t="25835" r="5555" b="33120"/>
          <a:stretch/>
        </p:blipFill>
        <p:spPr>
          <a:xfrm>
            <a:off x="422030" y="1772529"/>
            <a:ext cx="9101797" cy="28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Ansible on AWS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17322F-11C8-4DDB-B245-C4D21E4B8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09" t="21021" r="16321" b="11779"/>
          <a:stretch/>
        </p:blipFill>
        <p:spPr>
          <a:xfrm>
            <a:off x="1139483" y="1800664"/>
            <a:ext cx="7990449" cy="44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BA09-8A88-466E-A351-A44A3A4F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Ansible on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F215-9B41-4E4B-8125-4F498FF88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b="1" dirty="0"/>
              <a:t>On Master Machine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apt update</a:t>
            </a:r>
          </a:p>
          <a:p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apt install software-properties-common</a:t>
            </a:r>
          </a:p>
          <a:p>
            <a:r>
              <a:rPr lang="en-US" dirty="0" err="1"/>
              <a:t>sudo</a:t>
            </a:r>
            <a:r>
              <a:rPr lang="en-US" dirty="0"/>
              <a:t> add-apt-repository --yes --update </a:t>
            </a:r>
            <a:r>
              <a:rPr lang="en-US" dirty="0" err="1"/>
              <a:t>ppa:ansible</a:t>
            </a:r>
            <a:r>
              <a:rPr lang="en-US" dirty="0"/>
              <a:t>/ansible</a:t>
            </a:r>
          </a:p>
          <a:p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apt install ansible</a:t>
            </a:r>
          </a:p>
        </p:txBody>
      </p:sp>
    </p:spTree>
    <p:extLst>
      <p:ext uri="{BB962C8B-B14F-4D97-AF65-F5344CB8AC3E}">
        <p14:creationId xmlns:p14="http://schemas.microsoft.com/office/powerpoint/2010/main" val="1101572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FF25-0B34-43EE-9DE6-FB587803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01579"/>
            <a:ext cx="8596668" cy="5439783"/>
          </a:xfrm>
        </p:spPr>
        <p:txBody>
          <a:bodyPr>
            <a:normAutofit fontScale="85000" lnSpcReduction="20000"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On Ansible Controller Machine </a:t>
            </a:r>
          </a:p>
          <a:p>
            <a:r>
              <a:rPr lang="fr-FR" dirty="0" err="1"/>
              <a:t>ssh</a:t>
            </a:r>
            <a:r>
              <a:rPr lang="fr-FR" dirty="0"/>
              <a:t>-keygen -t </a:t>
            </a:r>
            <a:r>
              <a:rPr lang="fr-FR" dirty="0" err="1"/>
              <a:t>rsa</a:t>
            </a:r>
            <a:r>
              <a:rPr lang="fr-FR" dirty="0"/>
              <a:t> -b 4096 -C "Ansible </a:t>
            </a:r>
            <a:r>
              <a:rPr lang="fr-FR" dirty="0" err="1"/>
              <a:t>controller</a:t>
            </a:r>
            <a:r>
              <a:rPr lang="fr-FR" dirty="0"/>
              <a:t>"</a:t>
            </a:r>
          </a:p>
          <a:p>
            <a:endParaRPr lang="en-US" dirty="0"/>
          </a:p>
          <a:p>
            <a:r>
              <a:rPr lang="en-US" dirty="0"/>
              <a:t>cat /home/ubuntu/.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Copy the Content and login to target Machine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 Target Machine </a:t>
            </a:r>
          </a:p>
          <a:p>
            <a:endParaRPr lang="en-US" dirty="0"/>
          </a:p>
          <a:p>
            <a:r>
              <a:rPr lang="en-US" dirty="0"/>
              <a:t>vi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endParaRPr lang="en-US" dirty="0"/>
          </a:p>
          <a:p>
            <a:endParaRPr lang="en-US" dirty="0"/>
          </a:p>
          <a:p>
            <a:r>
              <a:rPr lang="en-US" dirty="0"/>
              <a:t>Paste the contents and save </a:t>
            </a:r>
          </a:p>
          <a:p>
            <a:endParaRPr lang="en-US" dirty="0"/>
          </a:p>
          <a:p>
            <a:r>
              <a:rPr lang="en-US" dirty="0"/>
              <a:t>Now From Ansible Controller Machine do </a:t>
            </a:r>
            <a:r>
              <a:rPr lang="en-US" dirty="0" err="1"/>
              <a:t>ssh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ubuntu@54.153.83.74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3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734C-93D1-45E3-9564-8FB49C8D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Ansible Controller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24AB7-5C6C-47D4-9F6C-0C13568C0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2" t="13151" r="2872" b="10595"/>
          <a:stretch/>
        </p:blipFill>
        <p:spPr>
          <a:xfrm>
            <a:off x="288758" y="1270000"/>
            <a:ext cx="10335126" cy="4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8560-16FB-4516-8393-DCEAEAC2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Ansible Controller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BB30B3-312C-49F5-853B-83BDD78FC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1" t="15630" r="3918" b="6876"/>
          <a:stretch/>
        </p:blipFill>
        <p:spPr>
          <a:xfrm>
            <a:off x="481263" y="1684421"/>
            <a:ext cx="9805737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234BBD-C1D2-4BE2-9330-6A7D7B78F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4" t="32679" r="4483" b="6942"/>
          <a:stretch/>
        </p:blipFill>
        <p:spPr>
          <a:xfrm>
            <a:off x="520505" y="1350498"/>
            <a:ext cx="8753497" cy="48979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E8254F-87BA-4CCC-BEC1-91100B76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901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303B-64C7-4A17-A1E8-4264B499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Ansible Controller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1B606-110F-42BE-8F34-07EDFE081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0" t="13460" b="11525"/>
          <a:stretch/>
        </p:blipFill>
        <p:spPr>
          <a:xfrm>
            <a:off x="216568" y="1491916"/>
            <a:ext cx="10419348" cy="49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F6E-7406-4EE9-A4EA-B3E48EE2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Target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363B4-D513-4471-9715-442789CE3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3" t="11552" r="2693" b="14363"/>
          <a:stretch/>
        </p:blipFill>
        <p:spPr>
          <a:xfrm>
            <a:off x="541421" y="1588168"/>
            <a:ext cx="9901990" cy="5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4885-14C5-4AA2-8BDA-6FA4BE36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Target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451041-C3FE-484D-B4F4-CFB5E3D0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6" t="13151" b="12764"/>
          <a:stretch/>
        </p:blipFill>
        <p:spPr>
          <a:xfrm>
            <a:off x="677334" y="1515979"/>
            <a:ext cx="9465287" cy="5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7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B775-8EAA-478E-821C-4FE5CA29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Ansible Controller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6BEEA8-FEA9-4D7E-94D1-C4723FCD0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1" t="14081" r="-5" b="10594"/>
          <a:stretch/>
        </p:blipFill>
        <p:spPr>
          <a:xfrm>
            <a:off x="481262" y="1467852"/>
            <a:ext cx="10046369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3C88-E483-4E53-B2EC-F0C89097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of Host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DA20-FE22-44E4-9E57-7631971C4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location is /</a:t>
            </a:r>
            <a:r>
              <a:rPr lang="en-US" dirty="0" err="1"/>
              <a:t>etc</a:t>
            </a:r>
            <a:r>
              <a:rPr lang="en-US" dirty="0"/>
              <a:t>/ansible/hosts</a:t>
            </a:r>
          </a:p>
          <a:p>
            <a:endParaRPr lang="en-US" dirty="0"/>
          </a:p>
          <a:p>
            <a:r>
              <a:rPr lang="en-US" dirty="0"/>
              <a:t>Now you can make host file  in your workspace also</a:t>
            </a:r>
          </a:p>
          <a:p>
            <a:endParaRPr lang="en-US" dirty="0"/>
          </a:p>
          <a:p>
            <a:r>
              <a:rPr lang="en-US" dirty="0"/>
              <a:t>Create directory : ansible-</a:t>
            </a:r>
            <a:r>
              <a:rPr lang="en-US" dirty="0" err="1"/>
              <a:t>ws</a:t>
            </a:r>
            <a:r>
              <a:rPr lang="en-US" dirty="0"/>
              <a:t> </a:t>
            </a:r>
          </a:p>
          <a:p>
            <a:r>
              <a:rPr lang="en-US" dirty="0"/>
              <a:t>In this directory create one file vi hosts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7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D16D-0A15-4FD5-8C30-84EF0719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in Hosts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831B64-3858-44E5-86F8-7FEE2BD4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83" t="8500" r="3221" b="22684"/>
          <a:stretch/>
        </p:blipFill>
        <p:spPr>
          <a:xfrm>
            <a:off x="469232" y="1624263"/>
            <a:ext cx="9998242" cy="5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7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939E-0C7A-4B25-9FD2-6A52ECF9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in Hosts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3399F5-9472-4F8F-8EBA-0E8A577CB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2" t="22140" r="6880" b="28712"/>
          <a:stretch/>
        </p:blipFill>
        <p:spPr>
          <a:xfrm>
            <a:off x="312822" y="1528012"/>
            <a:ext cx="9396662" cy="532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0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5516-3C30-4F13-A405-FBFE32A1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 checkup : Controller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341B48-EBA4-41B4-9459-B487FFA52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2" t="23380" r="6706" b="28712"/>
          <a:stretch/>
        </p:blipFill>
        <p:spPr>
          <a:xfrm>
            <a:off x="312822" y="1455822"/>
            <a:ext cx="10166684" cy="47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08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307A-4C27-4296-8DF5-61EF5804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 checkup :webserver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9C385-639B-44AC-90EC-95F9DD3F8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707" t="22140" r="5487" b="28712"/>
          <a:stretch/>
        </p:blipFill>
        <p:spPr>
          <a:xfrm>
            <a:off x="228600" y="1431758"/>
            <a:ext cx="10070431" cy="5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6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99B7-39D5-4DB5-8239-DDBF92C6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 checkup : servers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2E4BE-D92C-434B-B1FC-6B7A76214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94" t="23070" r="6183" b="28711"/>
          <a:stretch/>
        </p:blipFill>
        <p:spPr>
          <a:xfrm>
            <a:off x="385011" y="1642978"/>
            <a:ext cx="9517589" cy="47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22E1B-FD60-4166-A37E-3390E2BB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1" t="15648" r="42608" b="34028"/>
          <a:stretch/>
        </p:blipFill>
        <p:spPr>
          <a:xfrm>
            <a:off x="1434904" y="1406768"/>
            <a:ext cx="5978769" cy="35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7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D6F52-658D-413F-8C87-8BA62711C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1" t="21493" r="40347" b="19792"/>
          <a:stretch/>
        </p:blipFill>
        <p:spPr>
          <a:xfrm>
            <a:off x="3123027" y="2250832"/>
            <a:ext cx="3968411" cy="30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Ansible Playbook?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204E4D-2E8D-4456-AB1C-CE93B6AE9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22" t="20084" r="18014" b="9965"/>
          <a:stretch/>
        </p:blipFill>
        <p:spPr>
          <a:xfrm>
            <a:off x="1828800" y="1744393"/>
            <a:ext cx="6808763" cy="3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Playbook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07AF2-B48D-447E-A6BD-07DEF75BB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3" t="30593" r="23077" b="26348"/>
          <a:stretch/>
        </p:blipFill>
        <p:spPr>
          <a:xfrm>
            <a:off x="519197" y="2096086"/>
            <a:ext cx="8596668" cy="38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91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294656-7A9D-4CF6-9AD7-C56D3C979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93" t="23709" r="23453" b="34974"/>
          <a:stretch/>
        </p:blipFill>
        <p:spPr>
          <a:xfrm>
            <a:off x="1786597" y="1744394"/>
            <a:ext cx="7033846" cy="45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3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AC5A1-4795-40BC-8039-70286AF23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52" t="27362" r="24571" b="31220"/>
          <a:stretch/>
        </p:blipFill>
        <p:spPr>
          <a:xfrm>
            <a:off x="225084" y="1666282"/>
            <a:ext cx="9048918" cy="48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7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CBBDE-E074-405B-AA16-15FFB59F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37" t="26970" r="27732" b="28712"/>
          <a:stretch/>
        </p:blipFill>
        <p:spPr>
          <a:xfrm>
            <a:off x="677334" y="1828800"/>
            <a:ext cx="8148587" cy="40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0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E372A-48BB-42BD-AEED-A2A34F2B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37" t="20447" r="30992" b="36061"/>
          <a:stretch/>
        </p:blipFill>
        <p:spPr>
          <a:xfrm>
            <a:off x="677334" y="1730326"/>
            <a:ext cx="8596667" cy="45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49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9A92AE-1B88-4729-A466-973B5D1E4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5" t="22984" r="24878" b="33524"/>
          <a:stretch/>
        </p:blipFill>
        <p:spPr>
          <a:xfrm>
            <a:off x="393895" y="1589650"/>
            <a:ext cx="8880107" cy="46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2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1337D-6EB8-4C28-B695-2A42E59DA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45" t="22984" r="28343" b="33161"/>
          <a:stretch/>
        </p:blipFill>
        <p:spPr>
          <a:xfrm>
            <a:off x="677334" y="1589648"/>
            <a:ext cx="8283786" cy="4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76F325-D67C-4B8F-83DF-2F53DDE74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59" t="36032" r="28547" b="19751"/>
          <a:stretch/>
        </p:blipFill>
        <p:spPr>
          <a:xfrm>
            <a:off x="914400" y="1336432"/>
            <a:ext cx="8046720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5E5BC-96B4-47E7-B3F1-6954B2094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9" t="15504" r="4187" b="11646"/>
          <a:stretch/>
        </p:blipFill>
        <p:spPr>
          <a:xfrm>
            <a:off x="-126609" y="1491175"/>
            <a:ext cx="11400198" cy="51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1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99CA73-FAC9-4F73-BBB1-619DA607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37" t="28421" r="29158" b="29074"/>
          <a:stretch/>
        </p:blipFill>
        <p:spPr>
          <a:xfrm>
            <a:off x="677334" y="1561514"/>
            <a:ext cx="7707011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84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F89E-EFC3-430A-B0A9-BDEF6729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3D52D-2E0B-489B-B62C-DE999D219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360" t="27719" r="6706" b="28712"/>
          <a:stretch/>
        </p:blipFill>
        <p:spPr>
          <a:xfrm>
            <a:off x="84221" y="1528010"/>
            <a:ext cx="10154653" cy="47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E12F-23C0-454C-8DDD-0968E5A2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92A68-3A9D-418F-B9F4-734626643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94" t="20900" r="4789" b="28712"/>
          <a:stretch/>
        </p:blipFill>
        <p:spPr>
          <a:xfrm>
            <a:off x="84221" y="1491915"/>
            <a:ext cx="11562347" cy="49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7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7A0A-D18D-4A8C-8789-CA50C01E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3E35DF-AD8E-4969-8C0B-90B5F045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34" t="23504" r="6358" b="32888"/>
          <a:stretch/>
        </p:blipFill>
        <p:spPr>
          <a:xfrm>
            <a:off x="432486" y="1467854"/>
            <a:ext cx="10071083" cy="52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5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031A-5515-418F-B8BD-C569B9A1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D649F-93AC-4893-BC16-9DBBB5FDC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2" t="28029" r="6009" b="33593"/>
          <a:stretch/>
        </p:blipFill>
        <p:spPr>
          <a:xfrm>
            <a:off x="529389" y="1540042"/>
            <a:ext cx="9143999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D97A-3EAD-4674-B486-30189E93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E5703-2405-47F1-BF80-D79D5E4E7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70" t="25736" r="4441" b="28712"/>
          <a:stretch/>
        </p:blipFill>
        <p:spPr>
          <a:xfrm>
            <a:off x="180475" y="1840832"/>
            <a:ext cx="1051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69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A972-FF40-48E4-B7E4-3ED5F197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Playbook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B992E-B900-4E80-8A10-9D1EA252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F3B51-0332-4537-9F0B-1F366A57F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6" t="25076" r="8223" b="28137"/>
          <a:stretch/>
        </p:blipFill>
        <p:spPr>
          <a:xfrm>
            <a:off x="0" y="1443790"/>
            <a:ext cx="10816389" cy="5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9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3E81F0-2FAB-4767-BD2C-E7D264E4C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303" t="32680" r="33777" b="23375"/>
          <a:stretch/>
        </p:blipFill>
        <p:spPr>
          <a:xfrm>
            <a:off x="422031" y="1463041"/>
            <a:ext cx="10185009" cy="5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24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6A4B87-9D4A-4FC8-95C3-C5EE66A86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678" t="32810" r="33776" b="33161"/>
          <a:stretch/>
        </p:blipFill>
        <p:spPr>
          <a:xfrm>
            <a:off x="562708" y="1930401"/>
            <a:ext cx="8876714" cy="52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9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D18F-1859-4B22-B94B-0DBE7E68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Ansible Playbook-Example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DC760-FE44-49C4-9293-94F282714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48" t="37119" r="33777" b="20114"/>
          <a:stretch/>
        </p:blipFill>
        <p:spPr>
          <a:xfrm>
            <a:off x="211015" y="1406769"/>
            <a:ext cx="9748912" cy="51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5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FF7EFE-16AB-431D-8220-75AB0721D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0" t="32190" r="8355" b="11391"/>
          <a:stretch/>
        </p:blipFill>
        <p:spPr>
          <a:xfrm>
            <a:off x="787792" y="829994"/>
            <a:ext cx="8088922" cy="40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3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1589-CA7C-4494-8B74-152DBC05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Roles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FCD539-B046-4AB8-99EC-A70F76722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50" t="18634" r="5317" b="9604"/>
          <a:stretch/>
        </p:blipFill>
        <p:spPr>
          <a:xfrm>
            <a:off x="1266092" y="1448972"/>
            <a:ext cx="7765366" cy="52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7BCB-BF8F-4E66-9133-00D7C138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Ansible Roles?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1A2D5-AE06-4A12-B4D6-5CAD21236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71" t="40744" r="13671" b="8877"/>
          <a:stretch/>
        </p:blipFill>
        <p:spPr>
          <a:xfrm>
            <a:off x="295422" y="1491176"/>
            <a:ext cx="8412479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6E8B-6EAF-4D10-9264-280CD7CC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Ansible Role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A1931-17C2-44A1-8F55-1654375B7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5" t="23708" r="4095" b="7791"/>
          <a:stretch/>
        </p:blipFill>
        <p:spPr>
          <a:xfrm>
            <a:off x="677334" y="1744394"/>
            <a:ext cx="8424463" cy="39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8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671D-1E10-4EB3-9058-95702A1E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Ansible Role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04C63-8522-45E9-BBB3-8996B0F74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1" t="25528" r="4058" b="7649"/>
          <a:stretch/>
        </p:blipFill>
        <p:spPr>
          <a:xfrm>
            <a:off x="677334" y="1930401"/>
            <a:ext cx="8959035" cy="45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2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1D6B-52D5-4EB5-992C-56CAC922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of 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DD470F-2410-46C9-AAC8-3EB2403B2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0" t="20752" r="5284" b="7321"/>
          <a:stretch/>
        </p:blipFill>
        <p:spPr>
          <a:xfrm>
            <a:off x="677334" y="1603717"/>
            <a:ext cx="859666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F25C-3D63-4A27-ACB1-860750D7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of 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6654EA-7B65-4055-8BC9-AF94AF707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5" t="18634" r="5521" b="16852"/>
          <a:stretch/>
        </p:blipFill>
        <p:spPr>
          <a:xfrm>
            <a:off x="677334" y="1716258"/>
            <a:ext cx="8596667" cy="45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4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C850-79F4-4377-AAD0-2E5E6663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Ansible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416B6-1386-45CA-AF44-C0305D20C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12" t="16823" r="4299" b="15402"/>
          <a:stretch/>
        </p:blipFill>
        <p:spPr>
          <a:xfrm>
            <a:off x="677335" y="1930400"/>
            <a:ext cx="8494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73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5232</TotalTime>
  <Words>299</Words>
  <Application>Microsoft Office PowerPoint</Application>
  <PresentationFormat>Widescreen</PresentationFormat>
  <Paragraphs>87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AGENDA</vt:lpstr>
      <vt:lpstr>PowerPoint Presentation</vt:lpstr>
      <vt:lpstr>ANSIBLE</vt:lpstr>
      <vt:lpstr>PowerPoint Presentation</vt:lpstr>
      <vt:lpstr>Career Opportunities of Ansible</vt:lpstr>
      <vt:lpstr>Career Opportunities of Ansible</vt:lpstr>
      <vt:lpstr>Advantages of Ansible</vt:lpstr>
      <vt:lpstr>Popularity of Ansible</vt:lpstr>
      <vt:lpstr>PowerPoint Presentation</vt:lpstr>
      <vt:lpstr>How does Ansible work?</vt:lpstr>
      <vt:lpstr>Problem Statement-Solution with Ansible</vt:lpstr>
      <vt:lpstr>PowerPoint Presentation</vt:lpstr>
      <vt:lpstr>Basic Ansible Architecture</vt:lpstr>
      <vt:lpstr>Ansible Architecture-Master</vt:lpstr>
      <vt:lpstr>Ansible Architecture-Inventories</vt:lpstr>
      <vt:lpstr>Ansible Architecture-Modules</vt:lpstr>
      <vt:lpstr>Ansible Architecture-Hosts</vt:lpstr>
      <vt:lpstr>PowerPoint Presentation</vt:lpstr>
      <vt:lpstr>Case Study – Business Challenge</vt:lpstr>
      <vt:lpstr>Case-Study  Solution</vt:lpstr>
      <vt:lpstr>Case-Study Results</vt:lpstr>
      <vt:lpstr>PowerPoint Presentation</vt:lpstr>
      <vt:lpstr>Installing Ansible on AWS</vt:lpstr>
      <vt:lpstr>Installing Ansible on AWS</vt:lpstr>
      <vt:lpstr>PowerPoint Presentation</vt:lpstr>
      <vt:lpstr>On Ansible Controller Machine</vt:lpstr>
      <vt:lpstr>On Ansible Controller Machine</vt:lpstr>
      <vt:lpstr>On Ansible Controller Machine</vt:lpstr>
      <vt:lpstr>On Target Machine</vt:lpstr>
      <vt:lpstr>On Target Machine</vt:lpstr>
      <vt:lpstr>On Ansible Controller Machine</vt:lpstr>
      <vt:lpstr>Making of Host file </vt:lpstr>
      <vt:lpstr>Entry in Hosts file</vt:lpstr>
      <vt:lpstr>Entry in Hosts file</vt:lpstr>
      <vt:lpstr>Connection checkup : Controller  </vt:lpstr>
      <vt:lpstr>Connection checkup :webserver  </vt:lpstr>
      <vt:lpstr>Connection checkup : servers  </vt:lpstr>
      <vt:lpstr>Creating Ansible Playbooks</vt:lpstr>
      <vt:lpstr>What is Ansible Playbook?</vt:lpstr>
      <vt:lpstr>Ansible Playbook Structure</vt:lpstr>
      <vt:lpstr>Creating Ansible Playbook-Example</vt:lpstr>
      <vt:lpstr>Creating Ansible Playbook-Example</vt:lpstr>
      <vt:lpstr>Creating Ansible Playbook-Example</vt:lpstr>
      <vt:lpstr>Creating Ansible Playbook-Example</vt:lpstr>
      <vt:lpstr>Creating Ansible Playbook-Example</vt:lpstr>
      <vt:lpstr>Creating Ansible Playbook-Example</vt:lpstr>
      <vt:lpstr>Creating Ansible Playbook-Example</vt:lpstr>
      <vt:lpstr>Creating Ansible Playbook-Example</vt:lpstr>
      <vt:lpstr>Playbook Creation</vt:lpstr>
      <vt:lpstr>Playbook Creation</vt:lpstr>
      <vt:lpstr>Playbook Creation</vt:lpstr>
      <vt:lpstr>Playbook Creation</vt:lpstr>
      <vt:lpstr>Playbook Creation</vt:lpstr>
      <vt:lpstr>Playbook Creation</vt:lpstr>
      <vt:lpstr>Creating Ansible Playbook-Example</vt:lpstr>
      <vt:lpstr>Creating Ansible Playbook-Example</vt:lpstr>
      <vt:lpstr>Creating Ansible Playbook-Example</vt:lpstr>
      <vt:lpstr>Ansible Roles</vt:lpstr>
      <vt:lpstr>Why do we need Ansible Roles?</vt:lpstr>
      <vt:lpstr>Structure of Ansible Role</vt:lpstr>
      <vt:lpstr>Structure of Ansible Role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Sapphire</dc:creator>
  <cp:lastModifiedBy>User</cp:lastModifiedBy>
  <cp:revision>45</cp:revision>
  <dcterms:created xsi:type="dcterms:W3CDTF">2021-07-10T12:47:48Z</dcterms:created>
  <dcterms:modified xsi:type="dcterms:W3CDTF">2022-08-22T18:49:57Z</dcterms:modified>
</cp:coreProperties>
</file>